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"/>
  </p:notesMasterIdLst>
  <p:sldIdLst>
    <p:sldId id="256" r:id="rId2"/>
    <p:sldId id="259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5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1-16T13:35:40.9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52 0 0 0 0,'-36'5'8531'0'0,"21"-1"-5226"0"0,15-4-3319 0 0,0 0-1 0 0,0 0 1 0 0,0 0 0 0 0,0 0 0 0 0,0 0 0 0 0,0 0 0 0 0,0 0 0 0 0,0 0 0 0 0,1 0 0 0 0,-1 0 0 0 0,0 0 0 0 0,0 0 0 0 0,0 0 0 0 0,0 0 0 0 0,0 0 0 0 0,0 0 0 0 0,0 0-1 0 0,0 0 1 0 0,0 0 0 0 0,0 1 0 0 0,0-1 0 0 0,0 0 0 0 0,1 0 0 0 0,-1 0 0 0 0,0 0 0 0 0,0 0 0 0 0,0 0 0 0 0,0 0 0 0 0,0 0 0 0 0,0 0 0 0 0,0 1 0 0 0,0-1 0 0 0,0 0-1 0 0,0 0 1 0 0,0 0 0 0 0,0 0 0 0 0,0 0 0 0 0,0 0 0 0 0,0 0 0 0 0,0 0 0 0 0,0 1 0 0 0,0-1 0 0 0,0 0 0 0 0,0 0 0 0 0,0 0 0 0 0,-1 0 0 0 0,1 0 0 0 0,0 0 0 0 0,0 0-1 0 0,0 0 1 0 0,0 0 0 0 0,0 0 0 0 0,0 1 0 0 0,0-1 0 0 0,0 0 0 0 0,0 0 0 0 0,0 0 0 0 0,0 0 0 0 0,0 0 0 0 0,-1 0 0 0 0,1 0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7391A-BA8A-4566-A9F4-354CC9204EDD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0A1F5-F4E2-4EB5-8772-53ACCBBEFD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6145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Capa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0A1F5-F4E2-4EB5-8772-53ACCBBEFD8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390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4FC31-A3AE-E2C8-BCC1-F8DD10D31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027BD85-EEFF-91D0-29EA-51C4F10D95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AF88464-364F-1A4E-2F93-604AA3083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Capa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6F11752-2DE7-146F-5B0A-31CC6FA584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0A1F5-F4E2-4EB5-8772-53ACCBBEFD8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960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8C99-849F-4DB3-BE9D-03CE2B8876BF}" type="datetimeFigureOut">
              <a:rPr lang="pt-BR" smtClean="0"/>
              <a:t>08/04/2026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0818-BAEA-4308-A5AE-9BE771D859B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94581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8C99-849F-4DB3-BE9D-03CE2B8876BF}" type="datetimeFigureOut">
              <a:rPr lang="pt-BR" smtClean="0"/>
              <a:t>08/04/2026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0818-BAEA-4308-A5AE-9BE771D859B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31200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8C99-849F-4DB3-BE9D-03CE2B8876BF}" type="datetimeFigureOut">
              <a:rPr lang="pt-BR" smtClean="0"/>
              <a:t>08/04/2026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0818-BAEA-4308-A5AE-9BE771D859B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3023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8C99-849F-4DB3-BE9D-03CE2B8876BF}" type="datetimeFigureOut">
              <a:rPr lang="pt-BR" smtClean="0"/>
              <a:t>08/04/2026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0818-BAEA-4308-A5AE-9BE771D859B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8699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8C99-849F-4DB3-BE9D-03CE2B8876BF}" type="datetimeFigureOut">
              <a:rPr lang="pt-BR" smtClean="0"/>
              <a:t>08/04/2026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0818-BAEA-4308-A5AE-9BE771D859B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7218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8C99-849F-4DB3-BE9D-03CE2B8876BF}" type="datetimeFigureOut">
              <a:rPr lang="pt-BR" smtClean="0"/>
              <a:t>08/04/2026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0818-BAEA-4308-A5AE-9BE771D859B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6903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8C99-849F-4DB3-BE9D-03CE2B8876BF}" type="datetimeFigureOut">
              <a:rPr lang="pt-BR" smtClean="0"/>
              <a:t>08/04/2026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0818-BAEA-4308-A5AE-9BE771D859B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92859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8C99-849F-4DB3-BE9D-03CE2B8876BF}" type="datetimeFigureOut">
              <a:rPr lang="pt-BR" smtClean="0"/>
              <a:t>08/04/2026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0818-BAEA-4308-A5AE-9BE771D859B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9535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8C99-849F-4DB3-BE9D-03CE2B8876BF}" type="datetimeFigureOut">
              <a:rPr lang="pt-BR" smtClean="0"/>
              <a:t>08/04/2026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0818-BAEA-4308-A5AE-9BE771D859B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6400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8C99-849F-4DB3-BE9D-03CE2B8876BF}" type="datetimeFigureOut">
              <a:rPr lang="pt-BR" smtClean="0"/>
              <a:t>08/04/2026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0818-BAEA-4308-A5AE-9BE771D859B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985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8C99-849F-4DB3-BE9D-03CE2B8876BF}" type="datetimeFigureOut">
              <a:rPr lang="pt-BR" smtClean="0"/>
              <a:t>08/04/2026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0818-BAEA-4308-A5AE-9BE771D859B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3143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9F8C99-849F-4DB3-BE9D-03CE2B8876BF}" type="datetimeFigureOut">
              <a:rPr lang="pt-BR" smtClean="0"/>
              <a:t>08/04/2026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BF0818-BAEA-4308-A5AE-9BE771D859B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6452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ustomXml" Target="../ink/ink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C086D51-930A-4B39-6DE3-21C851352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397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03637650-3112-2623-2EC5-8DA06D952ED2}"/>
                  </a:ext>
                </a:extLst>
              </p14:cNvPr>
              <p14:cNvContentPartPr/>
              <p14:nvPr/>
            </p14:nvContentPartPr>
            <p14:xfrm>
              <a:off x="6556464" y="958536"/>
              <a:ext cx="18720" cy="5040"/>
            </p14:xfrm>
          </p:contentPart>
        </mc:Choice>
        <mc:Fallback xmlns=""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03637650-3112-2623-2EC5-8DA06D952ED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52144" y="954216"/>
                <a:ext cx="27360" cy="1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7166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47DC418-C3D9-9704-F7A5-6392389AD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7"/>
            <a:ext cx="12192000" cy="683972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B94A136-0A8A-4FBF-83E3-87977A0B77E2}"/>
              </a:ext>
            </a:extLst>
          </p:cNvPr>
          <p:cNvSpPr txBox="1"/>
          <p:nvPr/>
        </p:nvSpPr>
        <p:spPr>
          <a:xfrm>
            <a:off x="989814" y="2856321"/>
            <a:ext cx="98981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atin typeface="Arial" panose="020B0604020202020204" pitchFamily="34" charset="0"/>
                <a:cs typeface="Arial" panose="020B0604020202020204" pitchFamily="34" charset="0"/>
              </a:rPr>
              <a:t>APRESENTAÇÃO</a:t>
            </a:r>
          </a:p>
        </p:txBody>
      </p:sp>
    </p:spTree>
    <p:extLst>
      <p:ext uri="{BB962C8B-B14F-4D97-AF65-F5344CB8AC3E}">
        <p14:creationId xmlns:p14="http://schemas.microsoft.com/office/powerpoint/2010/main" val="13973114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937DB5-2B5D-5DB1-AD27-B17F131CE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agem 5" descr="Tela de computador com 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E9995F6A-BAA5-9DF1-AAB4-985A0C908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8" r="1" b="1"/>
          <a:stretch>
            <a:fillRect/>
          </a:stretch>
        </p:blipFill>
        <p:spPr>
          <a:xfrm>
            <a:off x="0" y="1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67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o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</TotalTime>
  <Words>5</Words>
  <Application>Microsoft Office PowerPoint</Application>
  <PresentationFormat>Widescreen</PresentationFormat>
  <Paragraphs>5</Paragraphs>
  <Slides>3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Uiljan Cavalcante Pinto</dc:creator>
  <cp:lastModifiedBy>Uiljan Cavalcante Pinto</cp:lastModifiedBy>
  <cp:revision>8</cp:revision>
  <dcterms:created xsi:type="dcterms:W3CDTF">2025-07-08T19:32:04Z</dcterms:created>
  <dcterms:modified xsi:type="dcterms:W3CDTF">2026-04-08T16:46:43Z</dcterms:modified>
</cp:coreProperties>
</file>